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7" r:id="rId4"/>
    <p:sldId id="256" r:id="rId5"/>
  </p:sldIdLst>
  <p:sldSz cx="30267275" cy="42794238"/>
  <p:notesSz cx="6858000" cy="9144000"/>
  <p:defaultTextStyle>
    <a:defPPr>
      <a:defRPr lang="en-US"/>
    </a:defPPr>
    <a:lvl1pPr marL="0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1pPr>
    <a:lvl2pPr marL="2087438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2pPr>
    <a:lvl3pPr marL="4174876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3pPr>
    <a:lvl4pPr marL="6262314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4pPr>
    <a:lvl5pPr marL="8349752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5pPr>
    <a:lvl6pPr marL="10437190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6pPr>
    <a:lvl7pPr marL="12524628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7pPr>
    <a:lvl8pPr marL="14612066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8pPr>
    <a:lvl9pPr marL="16699504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 userDrawn="1">
          <p15:clr>
            <a:srgbClr val="A4A3A4"/>
          </p15:clr>
        </p15:guide>
        <p15:guide id="2" pos="95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955" y="-3571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64"/>
            <a:ext cx="25727184" cy="9173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68"/>
            <a:ext cx="21187093" cy="109363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17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35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53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71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5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3774" y="1713765"/>
            <a:ext cx="6810137" cy="36513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364" y="1713765"/>
            <a:ext cx="19925956" cy="36513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99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64"/>
            <a:ext cx="25727184" cy="9173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68"/>
            <a:ext cx="21187093" cy="109363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17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35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53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71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98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57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7" y="27499262"/>
            <a:ext cx="25727184" cy="8499411"/>
          </a:xfrm>
        </p:spPr>
        <p:txBody>
          <a:bodyPr anchor="t"/>
          <a:lstStyle>
            <a:lvl1pPr algn="l">
              <a:defRPr sz="1765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7" y="18138039"/>
            <a:ext cx="25727184" cy="9361235"/>
          </a:xfrm>
        </p:spPr>
        <p:txBody>
          <a:bodyPr anchor="b"/>
          <a:lstStyle>
            <a:lvl1pPr marL="0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1pPr>
            <a:lvl2pPr marL="2017806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364" y="9985334"/>
            <a:ext cx="13368046" cy="28242217"/>
          </a:xfrm>
        </p:spPr>
        <p:txBody>
          <a:bodyPr/>
          <a:lstStyle>
            <a:lvl1pPr>
              <a:defRPr sz="12358"/>
            </a:lvl1pPr>
            <a:lvl2pPr>
              <a:defRPr sz="10592"/>
            </a:lvl2pPr>
            <a:lvl3pPr>
              <a:defRPr sz="8827"/>
            </a:lvl3pPr>
            <a:lvl4pPr>
              <a:defRPr sz="7944"/>
            </a:lvl4pPr>
            <a:lvl5pPr>
              <a:defRPr sz="7944"/>
            </a:lvl5pPr>
            <a:lvl6pPr>
              <a:defRPr sz="7944"/>
            </a:lvl6pPr>
            <a:lvl7pPr>
              <a:defRPr sz="7944"/>
            </a:lvl7pPr>
            <a:lvl8pPr>
              <a:defRPr sz="7944"/>
            </a:lvl8pPr>
            <a:lvl9pPr>
              <a:defRPr sz="79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5865" y="9985334"/>
            <a:ext cx="13368046" cy="28242217"/>
          </a:xfrm>
        </p:spPr>
        <p:txBody>
          <a:bodyPr/>
          <a:lstStyle>
            <a:lvl1pPr>
              <a:defRPr sz="12358"/>
            </a:lvl1pPr>
            <a:lvl2pPr>
              <a:defRPr sz="10592"/>
            </a:lvl2pPr>
            <a:lvl3pPr>
              <a:defRPr sz="8827"/>
            </a:lvl3pPr>
            <a:lvl4pPr>
              <a:defRPr sz="7944"/>
            </a:lvl4pPr>
            <a:lvl5pPr>
              <a:defRPr sz="7944"/>
            </a:lvl5pPr>
            <a:lvl6pPr>
              <a:defRPr sz="7944"/>
            </a:lvl6pPr>
            <a:lvl7pPr>
              <a:defRPr sz="7944"/>
            </a:lvl7pPr>
            <a:lvl8pPr>
              <a:defRPr sz="7944"/>
            </a:lvl8pPr>
            <a:lvl9pPr>
              <a:defRPr sz="79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084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70" y="9579175"/>
            <a:ext cx="13373303" cy="399214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70" y="13571319"/>
            <a:ext cx="13373303" cy="24656220"/>
          </a:xfrm>
        </p:spPr>
        <p:txBody>
          <a:bodyPr/>
          <a:lstStyle>
            <a:lvl1pPr>
              <a:defRPr sz="10592"/>
            </a:lvl1pPr>
            <a:lvl2pPr>
              <a:defRPr sz="8827"/>
            </a:lvl2pPr>
            <a:lvl3pPr>
              <a:defRPr sz="7944"/>
            </a:lvl3pPr>
            <a:lvl4pPr>
              <a:defRPr sz="7061"/>
            </a:lvl4pPr>
            <a:lvl5pPr>
              <a:defRPr sz="7061"/>
            </a:lvl5pPr>
            <a:lvl6pPr>
              <a:defRPr sz="7061"/>
            </a:lvl6pPr>
            <a:lvl7pPr>
              <a:defRPr sz="7061"/>
            </a:lvl7pPr>
            <a:lvl8pPr>
              <a:defRPr sz="7061"/>
            </a:lvl8pPr>
            <a:lvl9pPr>
              <a:defRPr sz="70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63" y="9579175"/>
            <a:ext cx="13378555" cy="399214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63" y="13571319"/>
            <a:ext cx="13378555" cy="24656220"/>
          </a:xfrm>
        </p:spPr>
        <p:txBody>
          <a:bodyPr/>
          <a:lstStyle>
            <a:lvl1pPr>
              <a:defRPr sz="10592"/>
            </a:lvl1pPr>
            <a:lvl2pPr>
              <a:defRPr sz="8827"/>
            </a:lvl2pPr>
            <a:lvl3pPr>
              <a:defRPr sz="7944"/>
            </a:lvl3pPr>
            <a:lvl4pPr>
              <a:defRPr sz="7061"/>
            </a:lvl4pPr>
            <a:lvl5pPr>
              <a:defRPr sz="7061"/>
            </a:lvl5pPr>
            <a:lvl6pPr>
              <a:defRPr sz="7061"/>
            </a:lvl6pPr>
            <a:lvl7pPr>
              <a:defRPr sz="7061"/>
            </a:lvl7pPr>
            <a:lvl8pPr>
              <a:defRPr sz="7061"/>
            </a:lvl8pPr>
            <a:lvl9pPr>
              <a:defRPr sz="70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53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8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77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70" y="1703846"/>
            <a:ext cx="9957726" cy="7251246"/>
          </a:xfrm>
        </p:spPr>
        <p:txBody>
          <a:bodyPr anchor="b"/>
          <a:lstStyle>
            <a:lvl1pPr algn="l">
              <a:defRPr sz="88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8" y="1703858"/>
            <a:ext cx="16920250" cy="36523698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70" y="8955104"/>
            <a:ext cx="9957726" cy="29272452"/>
          </a:xfrm>
        </p:spPr>
        <p:txBody>
          <a:bodyPr/>
          <a:lstStyle>
            <a:lvl1pPr marL="0" indent="0">
              <a:buNone/>
              <a:defRPr sz="6179"/>
            </a:lvl1pPr>
            <a:lvl2pPr marL="2017806" indent="0">
              <a:buNone/>
              <a:defRPr sz="5296"/>
            </a:lvl2pPr>
            <a:lvl3pPr marL="4035613" indent="0">
              <a:buNone/>
              <a:defRPr sz="4413"/>
            </a:lvl3pPr>
            <a:lvl4pPr marL="6053419" indent="0">
              <a:buNone/>
              <a:defRPr sz="3972"/>
            </a:lvl4pPr>
            <a:lvl5pPr marL="8071226" indent="0">
              <a:buNone/>
              <a:defRPr sz="3972"/>
            </a:lvl5pPr>
            <a:lvl6pPr marL="10089032" indent="0">
              <a:buNone/>
              <a:defRPr sz="3972"/>
            </a:lvl6pPr>
            <a:lvl7pPr marL="12106839" indent="0">
              <a:buNone/>
              <a:defRPr sz="3972"/>
            </a:lvl7pPr>
            <a:lvl8pPr marL="14124645" indent="0">
              <a:buNone/>
              <a:defRPr sz="3972"/>
            </a:lvl8pPr>
            <a:lvl9pPr marL="16142452" indent="0">
              <a:buNone/>
              <a:defRPr sz="39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61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21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74"/>
            <a:ext cx="18160365" cy="3536473"/>
          </a:xfrm>
        </p:spPr>
        <p:txBody>
          <a:bodyPr anchor="b"/>
          <a:lstStyle>
            <a:lvl1pPr algn="l">
              <a:defRPr sz="88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3"/>
            <a:ext cx="18160365" cy="25676543"/>
          </a:xfrm>
        </p:spPr>
        <p:txBody>
          <a:bodyPr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46"/>
            <a:ext cx="18160365" cy="5022375"/>
          </a:xfrm>
        </p:spPr>
        <p:txBody>
          <a:bodyPr/>
          <a:lstStyle>
            <a:lvl1pPr marL="0" indent="0">
              <a:buNone/>
              <a:defRPr sz="6179"/>
            </a:lvl1pPr>
            <a:lvl2pPr marL="2017806" indent="0">
              <a:buNone/>
              <a:defRPr sz="5296"/>
            </a:lvl2pPr>
            <a:lvl3pPr marL="4035613" indent="0">
              <a:buNone/>
              <a:defRPr sz="4413"/>
            </a:lvl3pPr>
            <a:lvl4pPr marL="6053419" indent="0">
              <a:buNone/>
              <a:defRPr sz="3972"/>
            </a:lvl4pPr>
            <a:lvl5pPr marL="8071226" indent="0">
              <a:buNone/>
              <a:defRPr sz="3972"/>
            </a:lvl5pPr>
            <a:lvl6pPr marL="10089032" indent="0">
              <a:buNone/>
              <a:defRPr sz="3972"/>
            </a:lvl6pPr>
            <a:lvl7pPr marL="12106839" indent="0">
              <a:buNone/>
              <a:defRPr sz="3972"/>
            </a:lvl7pPr>
            <a:lvl8pPr marL="14124645" indent="0">
              <a:buNone/>
              <a:defRPr sz="3972"/>
            </a:lvl8pPr>
            <a:lvl9pPr marL="16142452" indent="0">
              <a:buNone/>
              <a:defRPr sz="39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926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45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3774" y="1713765"/>
            <a:ext cx="6810137" cy="36513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364" y="1713765"/>
            <a:ext cx="19925956" cy="36513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5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7" y="27499262"/>
            <a:ext cx="25727184" cy="8499411"/>
          </a:xfrm>
        </p:spPr>
        <p:txBody>
          <a:bodyPr anchor="t"/>
          <a:lstStyle>
            <a:lvl1pPr algn="l">
              <a:defRPr sz="1765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7" y="18138039"/>
            <a:ext cx="25727184" cy="9361235"/>
          </a:xfrm>
        </p:spPr>
        <p:txBody>
          <a:bodyPr anchor="b"/>
          <a:lstStyle>
            <a:lvl1pPr marL="0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1pPr>
            <a:lvl2pPr marL="2017806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8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364" y="9985334"/>
            <a:ext cx="13368046" cy="28242217"/>
          </a:xfrm>
        </p:spPr>
        <p:txBody>
          <a:bodyPr/>
          <a:lstStyle>
            <a:lvl1pPr>
              <a:defRPr sz="12358"/>
            </a:lvl1pPr>
            <a:lvl2pPr>
              <a:defRPr sz="10592"/>
            </a:lvl2pPr>
            <a:lvl3pPr>
              <a:defRPr sz="8827"/>
            </a:lvl3pPr>
            <a:lvl4pPr>
              <a:defRPr sz="7944"/>
            </a:lvl4pPr>
            <a:lvl5pPr>
              <a:defRPr sz="7944"/>
            </a:lvl5pPr>
            <a:lvl6pPr>
              <a:defRPr sz="7944"/>
            </a:lvl6pPr>
            <a:lvl7pPr>
              <a:defRPr sz="7944"/>
            </a:lvl7pPr>
            <a:lvl8pPr>
              <a:defRPr sz="7944"/>
            </a:lvl8pPr>
            <a:lvl9pPr>
              <a:defRPr sz="79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5865" y="9985334"/>
            <a:ext cx="13368046" cy="28242217"/>
          </a:xfrm>
        </p:spPr>
        <p:txBody>
          <a:bodyPr/>
          <a:lstStyle>
            <a:lvl1pPr>
              <a:defRPr sz="12358"/>
            </a:lvl1pPr>
            <a:lvl2pPr>
              <a:defRPr sz="10592"/>
            </a:lvl2pPr>
            <a:lvl3pPr>
              <a:defRPr sz="8827"/>
            </a:lvl3pPr>
            <a:lvl4pPr>
              <a:defRPr sz="7944"/>
            </a:lvl4pPr>
            <a:lvl5pPr>
              <a:defRPr sz="7944"/>
            </a:lvl5pPr>
            <a:lvl6pPr>
              <a:defRPr sz="7944"/>
            </a:lvl6pPr>
            <a:lvl7pPr>
              <a:defRPr sz="7944"/>
            </a:lvl7pPr>
            <a:lvl8pPr>
              <a:defRPr sz="7944"/>
            </a:lvl8pPr>
            <a:lvl9pPr>
              <a:defRPr sz="79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70" y="9579175"/>
            <a:ext cx="13373303" cy="399214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70" y="13571319"/>
            <a:ext cx="13373303" cy="24656220"/>
          </a:xfrm>
        </p:spPr>
        <p:txBody>
          <a:bodyPr/>
          <a:lstStyle>
            <a:lvl1pPr>
              <a:defRPr sz="10592"/>
            </a:lvl1pPr>
            <a:lvl2pPr>
              <a:defRPr sz="8827"/>
            </a:lvl2pPr>
            <a:lvl3pPr>
              <a:defRPr sz="7944"/>
            </a:lvl3pPr>
            <a:lvl4pPr>
              <a:defRPr sz="7061"/>
            </a:lvl4pPr>
            <a:lvl5pPr>
              <a:defRPr sz="7061"/>
            </a:lvl5pPr>
            <a:lvl6pPr>
              <a:defRPr sz="7061"/>
            </a:lvl6pPr>
            <a:lvl7pPr>
              <a:defRPr sz="7061"/>
            </a:lvl7pPr>
            <a:lvl8pPr>
              <a:defRPr sz="7061"/>
            </a:lvl8pPr>
            <a:lvl9pPr>
              <a:defRPr sz="70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63" y="9579175"/>
            <a:ext cx="13378555" cy="399214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63" y="13571319"/>
            <a:ext cx="13378555" cy="24656220"/>
          </a:xfrm>
        </p:spPr>
        <p:txBody>
          <a:bodyPr/>
          <a:lstStyle>
            <a:lvl1pPr>
              <a:defRPr sz="10592"/>
            </a:lvl1pPr>
            <a:lvl2pPr>
              <a:defRPr sz="8827"/>
            </a:lvl2pPr>
            <a:lvl3pPr>
              <a:defRPr sz="7944"/>
            </a:lvl3pPr>
            <a:lvl4pPr>
              <a:defRPr sz="7061"/>
            </a:lvl4pPr>
            <a:lvl5pPr>
              <a:defRPr sz="7061"/>
            </a:lvl5pPr>
            <a:lvl6pPr>
              <a:defRPr sz="7061"/>
            </a:lvl6pPr>
            <a:lvl7pPr>
              <a:defRPr sz="7061"/>
            </a:lvl7pPr>
            <a:lvl8pPr>
              <a:defRPr sz="7061"/>
            </a:lvl8pPr>
            <a:lvl9pPr>
              <a:defRPr sz="70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3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2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3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70" y="1703846"/>
            <a:ext cx="9957726" cy="7251246"/>
          </a:xfrm>
        </p:spPr>
        <p:txBody>
          <a:bodyPr anchor="b"/>
          <a:lstStyle>
            <a:lvl1pPr algn="l">
              <a:defRPr sz="88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8" y="1703858"/>
            <a:ext cx="16920250" cy="36523698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70" y="8955104"/>
            <a:ext cx="9957726" cy="29272452"/>
          </a:xfrm>
        </p:spPr>
        <p:txBody>
          <a:bodyPr/>
          <a:lstStyle>
            <a:lvl1pPr marL="0" indent="0">
              <a:buNone/>
              <a:defRPr sz="6179"/>
            </a:lvl1pPr>
            <a:lvl2pPr marL="2017806" indent="0">
              <a:buNone/>
              <a:defRPr sz="5296"/>
            </a:lvl2pPr>
            <a:lvl3pPr marL="4035613" indent="0">
              <a:buNone/>
              <a:defRPr sz="4413"/>
            </a:lvl3pPr>
            <a:lvl4pPr marL="6053419" indent="0">
              <a:buNone/>
              <a:defRPr sz="3972"/>
            </a:lvl4pPr>
            <a:lvl5pPr marL="8071226" indent="0">
              <a:buNone/>
              <a:defRPr sz="3972"/>
            </a:lvl5pPr>
            <a:lvl6pPr marL="10089032" indent="0">
              <a:buNone/>
              <a:defRPr sz="3972"/>
            </a:lvl6pPr>
            <a:lvl7pPr marL="12106839" indent="0">
              <a:buNone/>
              <a:defRPr sz="3972"/>
            </a:lvl7pPr>
            <a:lvl8pPr marL="14124645" indent="0">
              <a:buNone/>
              <a:defRPr sz="3972"/>
            </a:lvl8pPr>
            <a:lvl9pPr marL="16142452" indent="0">
              <a:buNone/>
              <a:defRPr sz="39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3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74"/>
            <a:ext cx="18160365" cy="3536473"/>
          </a:xfrm>
        </p:spPr>
        <p:txBody>
          <a:bodyPr anchor="b"/>
          <a:lstStyle>
            <a:lvl1pPr algn="l">
              <a:defRPr sz="88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3"/>
            <a:ext cx="18160365" cy="25676543"/>
          </a:xfrm>
        </p:spPr>
        <p:txBody>
          <a:bodyPr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46"/>
            <a:ext cx="18160365" cy="5022375"/>
          </a:xfrm>
        </p:spPr>
        <p:txBody>
          <a:bodyPr/>
          <a:lstStyle>
            <a:lvl1pPr marL="0" indent="0">
              <a:buNone/>
              <a:defRPr sz="6179"/>
            </a:lvl1pPr>
            <a:lvl2pPr marL="2017806" indent="0">
              <a:buNone/>
              <a:defRPr sz="5296"/>
            </a:lvl2pPr>
            <a:lvl3pPr marL="4035613" indent="0">
              <a:buNone/>
              <a:defRPr sz="4413"/>
            </a:lvl3pPr>
            <a:lvl4pPr marL="6053419" indent="0">
              <a:buNone/>
              <a:defRPr sz="3972"/>
            </a:lvl4pPr>
            <a:lvl5pPr marL="8071226" indent="0">
              <a:buNone/>
              <a:defRPr sz="3972"/>
            </a:lvl5pPr>
            <a:lvl6pPr marL="10089032" indent="0">
              <a:buNone/>
              <a:defRPr sz="3972"/>
            </a:lvl6pPr>
            <a:lvl7pPr marL="12106839" indent="0">
              <a:buNone/>
              <a:defRPr sz="3972"/>
            </a:lvl7pPr>
            <a:lvl8pPr marL="14124645" indent="0">
              <a:buNone/>
              <a:defRPr sz="3972"/>
            </a:lvl8pPr>
            <a:lvl9pPr marL="16142452" indent="0">
              <a:buNone/>
              <a:defRPr sz="39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6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34"/>
            <a:ext cx="27240548" cy="28242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34"/>
            <a:ext cx="7062364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AA1B0-CB18-491C-91E7-7A3E8175807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34"/>
            <a:ext cx="9584637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34"/>
            <a:ext cx="7062364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8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35613" rtl="0" eaLnBrk="1" latinLnBrk="0" hangingPunct="1"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3355" indent="-1513355" algn="l" defTabSz="4035613" rtl="0" eaLnBrk="1" latinLnBrk="0" hangingPunct="1">
        <a:spcBef>
          <a:spcPct val="20000"/>
        </a:spcBef>
        <a:buFont typeface="Arial" pitchFamily="34" charset="0"/>
        <a:buChar char="•"/>
        <a:defRPr sz="14123" kern="1200">
          <a:solidFill>
            <a:schemeClr val="tx1"/>
          </a:solidFill>
          <a:latin typeface="+mn-lt"/>
          <a:ea typeface="+mn-ea"/>
          <a:cs typeface="+mn-cs"/>
        </a:defRPr>
      </a:lvl1pPr>
      <a:lvl2pPr marL="3278936" indent="-1261129" algn="l" defTabSz="4035613" rtl="0" eaLnBrk="1" latinLnBrk="0" hangingPunct="1">
        <a:spcBef>
          <a:spcPct val="20000"/>
        </a:spcBef>
        <a:buFont typeface="Arial" pitchFamily="34" charset="0"/>
        <a:buChar char="–"/>
        <a:defRPr sz="12358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spcBef>
          <a:spcPct val="20000"/>
        </a:spcBef>
        <a:buFont typeface="Arial" pitchFamily="34" charset="0"/>
        <a:buChar char="–"/>
        <a:defRPr sz="8827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spcBef>
          <a:spcPct val="20000"/>
        </a:spcBef>
        <a:buFont typeface="Arial" pitchFamily="34" charset="0"/>
        <a:buChar char="»"/>
        <a:defRPr sz="8827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34"/>
            <a:ext cx="27240548" cy="28242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34"/>
            <a:ext cx="7062364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34"/>
            <a:ext cx="9584637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34"/>
            <a:ext cx="7062364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19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035613" rtl="0" eaLnBrk="1" latinLnBrk="0" hangingPunct="1"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3355" indent="-1513355" algn="l" defTabSz="4035613" rtl="0" eaLnBrk="1" latinLnBrk="0" hangingPunct="1">
        <a:spcBef>
          <a:spcPct val="20000"/>
        </a:spcBef>
        <a:buFont typeface="Arial" pitchFamily="34" charset="0"/>
        <a:buChar char="•"/>
        <a:defRPr sz="14123" kern="1200">
          <a:solidFill>
            <a:schemeClr val="tx1"/>
          </a:solidFill>
          <a:latin typeface="+mn-lt"/>
          <a:ea typeface="+mn-ea"/>
          <a:cs typeface="+mn-cs"/>
        </a:defRPr>
      </a:lvl1pPr>
      <a:lvl2pPr marL="3278936" indent="-1261129" algn="l" defTabSz="4035613" rtl="0" eaLnBrk="1" latinLnBrk="0" hangingPunct="1">
        <a:spcBef>
          <a:spcPct val="20000"/>
        </a:spcBef>
        <a:buFont typeface="Arial" pitchFamily="34" charset="0"/>
        <a:buChar char="–"/>
        <a:defRPr sz="12358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spcBef>
          <a:spcPct val="20000"/>
        </a:spcBef>
        <a:buFont typeface="Arial" pitchFamily="34" charset="0"/>
        <a:buChar char="–"/>
        <a:defRPr sz="8827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spcBef>
          <a:spcPct val="20000"/>
        </a:spcBef>
        <a:buFont typeface="Arial" pitchFamily="34" charset="0"/>
        <a:buChar char="»"/>
        <a:defRPr sz="8827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87310"/>
              </p:ext>
            </p:extLst>
          </p:nvPr>
        </p:nvGraphicFramePr>
        <p:xfrm>
          <a:off x="336298" y="11222562"/>
          <a:ext cx="29594668" cy="3001643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797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7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63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Introduction:</a:t>
                      </a:r>
                    </a:p>
                    <a:p>
                      <a:endParaRPr lang="en-US" sz="5700" dirty="0"/>
                    </a:p>
                  </a:txBody>
                  <a:tcPr marL="403564" marR="403564" marT="201782" marB="20178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Materials</a:t>
                      </a:r>
                      <a:r>
                        <a:rPr lang="en-US" sz="5700" b="1" i="1" baseline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Methods: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27664">
                <a:tc gridSpan="2">
                  <a:txBody>
                    <a:bodyPr/>
                    <a:lstStyle/>
                    <a:p>
                      <a:r>
                        <a:rPr lang="en-US" sz="5700" b="1" i="1" dirty="0"/>
                        <a:t>Results and Discussion: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4817">
                <a:tc gridSpan="2">
                  <a:txBody>
                    <a:bodyPr/>
                    <a:lstStyle/>
                    <a:p>
                      <a:r>
                        <a:rPr lang="en-US" sz="5700" b="1" i="1" dirty="0"/>
                        <a:t>Conclusions: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3786">
                <a:tc gridSpan="2">
                  <a:txBody>
                    <a:bodyPr/>
                    <a:lstStyle/>
                    <a:p>
                      <a:r>
                        <a:rPr lang="en-US" sz="5700" b="0" i="1" dirty="0"/>
                        <a:t>References: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378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900" b="0" i="1" dirty="0"/>
                        <a:t>Acknowledgement: </a:t>
                      </a:r>
                      <a:r>
                        <a:rPr lang="en-US" sz="4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4900" i="1" dirty="0">
                          <a:solidFill>
                            <a:schemeClr val="tx1"/>
                          </a:solidFill>
                        </a:rPr>
                        <a:t>if it is needed</a:t>
                      </a:r>
                      <a:r>
                        <a:rPr lang="en-US" sz="49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28377" y="5413243"/>
            <a:ext cx="30018428" cy="53158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403564" tIns="201782" rIns="403564" bIns="20178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7800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Title:</a:t>
            </a:r>
            <a:r>
              <a:rPr lang="en-US" sz="7800" b="1" dirty="0">
                <a:solidFill>
                  <a:srgbClr val="484848"/>
                </a:solidFill>
                <a:latin typeface="+mn-lt"/>
                <a:cs typeface="Arial" pitchFamily="34" charset="0"/>
              </a:rPr>
              <a:t> </a:t>
            </a:r>
            <a:r>
              <a:rPr lang="en-US" sz="7800" b="1" dirty="0"/>
              <a:t>MICROALGAL SELECTION AND FEED PREFERENCE IN BLACK TIGER SHRIMP (Penaeus monodon) LARVICULTURE</a:t>
            </a:r>
            <a:r>
              <a:rPr lang="en-US" sz="7800" b="1" i="1" dirty="0"/>
              <a:t> </a:t>
            </a:r>
            <a:r>
              <a:rPr lang="en-US" sz="7800" b="1" dirty="0"/>
              <a:t>   </a:t>
            </a:r>
            <a:endParaRPr lang="en-US" sz="7800" b="1" dirty="0">
              <a:solidFill>
                <a:srgbClr val="484848"/>
              </a:solidFill>
              <a:latin typeface="+mn-lt"/>
              <a:cs typeface="Arial" pitchFamily="34" charset="0"/>
            </a:endParaRPr>
          </a:p>
          <a:p>
            <a:pPr algn="r">
              <a:spcAft>
                <a:spcPts val="600"/>
              </a:spcAft>
            </a:pPr>
            <a:r>
              <a:rPr lang="en-US" sz="6000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Author</a:t>
            </a:r>
            <a:r>
              <a:rPr lang="en-US" sz="6000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: </a:t>
            </a:r>
            <a:r>
              <a:rPr lang="en-US" sz="6000" i="1" dirty="0"/>
              <a:t>*</a:t>
            </a:r>
            <a:r>
              <a:rPr lang="en-US" sz="6000" i="1" u="sng" dirty="0"/>
              <a:t>Thao Duc Mai</a:t>
            </a:r>
            <a:r>
              <a:rPr lang="en-US" sz="6000" i="1" u="sng" baseline="30000" dirty="0"/>
              <a:t>1</a:t>
            </a:r>
            <a:r>
              <a:rPr lang="en-US" sz="6000" i="1" dirty="0"/>
              <a:t>, Vy Phuong Le Dang</a:t>
            </a:r>
            <a:r>
              <a:rPr lang="en-US" sz="6000" i="1" baseline="30000" dirty="0"/>
              <a:t>1</a:t>
            </a:r>
            <a:r>
              <a:rPr lang="en-US" sz="6000" i="1" dirty="0"/>
              <a:t>, Kim Jee Lee-Chang</a:t>
            </a:r>
            <a:r>
              <a:rPr lang="en-US" sz="6000" i="1" baseline="30000" dirty="0"/>
              <a:t>2</a:t>
            </a:r>
            <a:r>
              <a:rPr lang="en-US" sz="6000" i="1" dirty="0"/>
              <a:t>, and Hung Quoc Pham</a:t>
            </a:r>
            <a:r>
              <a:rPr lang="en-US" sz="6000" i="1" baseline="30000" dirty="0"/>
              <a:t>1 *</a:t>
            </a:r>
            <a:r>
              <a:rPr lang="en-US" sz="6000" i="1" dirty="0"/>
              <a:t>Corresponding author: thaomd@ntu.edu.vn</a:t>
            </a:r>
            <a:endParaRPr lang="en-US" sz="7800" i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5B9310C-353A-DC08-A9AC-A71603D07E88}"/>
              </a:ext>
            </a:extLst>
          </p:cNvPr>
          <p:cNvGrpSpPr/>
          <p:nvPr/>
        </p:nvGrpSpPr>
        <p:grpSpPr>
          <a:xfrm>
            <a:off x="0" y="596703"/>
            <a:ext cx="30184514" cy="4323096"/>
            <a:chOff x="0" y="596703"/>
            <a:chExt cx="30184514" cy="4323096"/>
          </a:xfrm>
        </p:grpSpPr>
        <p:sp>
          <p:nvSpPr>
            <p:cNvPr id="6" name="Title 1"/>
            <p:cNvSpPr txBox="1">
              <a:spLocks/>
            </p:cNvSpPr>
            <p:nvPr/>
          </p:nvSpPr>
          <p:spPr>
            <a:xfrm>
              <a:off x="0" y="596703"/>
              <a:ext cx="30184514" cy="43230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vert="horz" lIns="403564" tIns="201782" rIns="403564" bIns="201782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061" b="1" dirty="0">
                  <a:solidFill>
                    <a:srgbClr val="484848"/>
                  </a:solidFill>
                  <a:latin typeface="Times New Roman" pitchFamily="18" charset="0"/>
                  <a:cs typeface="Times New Roman" pitchFamily="18" charset="0"/>
                </a:rPr>
                <a:t>The 5</a:t>
              </a:r>
              <a:r>
                <a:rPr lang="en-US" sz="7061" b="1" baseline="30000" dirty="0">
                  <a:solidFill>
                    <a:srgbClr val="484848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r>
                <a:rPr lang="en-US" sz="7061" b="1" dirty="0">
                  <a:solidFill>
                    <a:srgbClr val="484848"/>
                  </a:solidFill>
                  <a:latin typeface="Times New Roman" pitchFamily="18" charset="0"/>
                  <a:cs typeface="Times New Roman" pitchFamily="18" charset="0"/>
                </a:rPr>
                <a:t> International Symposium on Marine &amp; Fisheries </a:t>
              </a:r>
            </a:p>
            <a:p>
              <a:r>
                <a:rPr lang="en-US" sz="7061" b="1" dirty="0">
                  <a:solidFill>
                    <a:srgbClr val="484848"/>
                  </a:solidFill>
                  <a:latin typeface="Times New Roman" pitchFamily="18" charset="0"/>
                  <a:cs typeface="Times New Roman" pitchFamily="18" charset="0"/>
                </a:rPr>
                <a:t>Science and Technology</a:t>
              </a:r>
              <a:br>
                <a:rPr lang="en-US" sz="6179" b="1" dirty="0">
                  <a:solidFill>
                    <a:srgbClr val="484848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5296" i="1" dirty="0">
                  <a:solidFill>
                    <a:srgbClr val="484848"/>
                  </a:solidFill>
                  <a:latin typeface="Arial" pitchFamily="34" charset="0"/>
                  <a:cs typeface="Arial" pitchFamily="34" charset="0"/>
                </a:rPr>
                <a:t>March 27 – 28, 2025 at Nha Trang University, Nha Trang City, Vietnam</a:t>
              </a:r>
              <a:endParaRPr lang="en-US" sz="5296" i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" name="Picture 4" descr="C:\Users\LongPAPA\Desktop\IFS-2022 (Dec.)\Nhan dien thuong hieu NTU\LOGO_NTU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468" y="810991"/>
              <a:ext cx="3872658" cy="38788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E2D09A75-7100-11DA-6481-829F7068D0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1655" y="665676"/>
              <a:ext cx="4185150" cy="41851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576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17784"/>
              </p:ext>
            </p:extLst>
          </p:nvPr>
        </p:nvGraphicFramePr>
        <p:xfrm>
          <a:off x="244468" y="9962815"/>
          <a:ext cx="29594668" cy="312761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797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7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Introduction:</a:t>
                      </a:r>
                    </a:p>
                    <a:p>
                      <a:endParaRPr lang="en-US" sz="5700" dirty="0"/>
                    </a:p>
                  </a:txBody>
                  <a:tcPr marL="403564" marR="403564" marT="201782" marB="20178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Materials</a:t>
                      </a:r>
                      <a:r>
                        <a:rPr lang="en-US" sz="5700" b="1" i="1" baseline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Methods: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63999">
                <a:tc gridSpan="2">
                  <a:txBody>
                    <a:bodyPr/>
                    <a:lstStyle/>
                    <a:p>
                      <a:r>
                        <a:rPr lang="en-US" sz="5700" b="1" i="1" dirty="0"/>
                        <a:t>Results and Discussion: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728">
                <a:tc gridSpan="2">
                  <a:txBody>
                    <a:bodyPr/>
                    <a:lstStyle/>
                    <a:p>
                      <a:r>
                        <a:rPr lang="en-US" sz="5700" b="1" i="1" dirty="0"/>
                        <a:t>Conclusions: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1515">
                <a:tc gridSpan="2">
                  <a:txBody>
                    <a:bodyPr/>
                    <a:lstStyle/>
                    <a:p>
                      <a:r>
                        <a:rPr lang="en-US" sz="5700" b="0" i="1" dirty="0"/>
                        <a:t>References: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151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900" b="0" i="1" dirty="0"/>
                        <a:t>Acknowledgement: </a:t>
                      </a:r>
                      <a:r>
                        <a:rPr lang="en-US" sz="4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4900" i="1" dirty="0">
                          <a:solidFill>
                            <a:schemeClr val="tx1"/>
                          </a:solidFill>
                        </a:rPr>
                        <a:t>if it is needed</a:t>
                      </a:r>
                      <a:r>
                        <a:rPr lang="en-US" sz="49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Title 1"/>
          <p:cNvSpPr txBox="1">
            <a:spLocks/>
          </p:cNvSpPr>
          <p:nvPr/>
        </p:nvSpPr>
        <p:spPr>
          <a:xfrm>
            <a:off x="36547" y="5413244"/>
            <a:ext cx="30018428" cy="41198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403564" tIns="201782" rIns="403564" bIns="20178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179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Title:</a:t>
            </a:r>
            <a:r>
              <a:rPr lang="en-US" sz="6179" b="1" dirty="0">
                <a:solidFill>
                  <a:srgbClr val="484848"/>
                </a:solidFill>
                <a:latin typeface="+mn-lt"/>
                <a:cs typeface="Arial" pitchFamily="34" charset="0"/>
              </a:rPr>
              <a:t> </a:t>
            </a:r>
            <a:r>
              <a:rPr lang="en-US" sz="5737" b="1" dirty="0"/>
              <a:t>MICROALGAL SELECTION AND FEED PREFERENCE IN BLACK TIGER SHRIMP (Penaeus monodon) LARVICULTURE           </a:t>
            </a:r>
            <a:endParaRPr lang="en-US" sz="5737" b="1" dirty="0">
              <a:solidFill>
                <a:srgbClr val="484848"/>
              </a:solidFill>
              <a:latin typeface="+mn-lt"/>
              <a:cs typeface="Arial" pitchFamily="34" charset="0"/>
            </a:endParaRPr>
          </a:p>
          <a:p>
            <a:pPr algn="l"/>
            <a:r>
              <a:rPr lang="en-US" sz="5737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Author</a:t>
            </a:r>
            <a:r>
              <a:rPr lang="en-US" sz="5737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: </a:t>
            </a:r>
            <a:r>
              <a:rPr lang="en-US" sz="5400" i="1" dirty="0"/>
              <a:t>*</a:t>
            </a:r>
            <a:r>
              <a:rPr lang="en-US" sz="5400" i="1" u="sng" dirty="0"/>
              <a:t>Thao Duc Mai</a:t>
            </a:r>
            <a:r>
              <a:rPr lang="en-US" sz="5400" i="1" u="sng" baseline="30000" dirty="0"/>
              <a:t>1</a:t>
            </a:r>
            <a:r>
              <a:rPr lang="en-US" sz="5400" i="1" dirty="0"/>
              <a:t>, Vy Phuong Le Dang</a:t>
            </a:r>
            <a:r>
              <a:rPr lang="en-US" sz="5400" i="1" baseline="30000" dirty="0"/>
              <a:t>1</a:t>
            </a:r>
            <a:r>
              <a:rPr lang="en-US" sz="5400" i="1" dirty="0"/>
              <a:t>, Kim Jee Lee-Chang</a:t>
            </a:r>
            <a:r>
              <a:rPr lang="en-US" sz="5400" i="1" baseline="30000" dirty="0"/>
              <a:t>2</a:t>
            </a:r>
            <a:r>
              <a:rPr lang="en-US" sz="5400" i="1" dirty="0"/>
              <a:t>, and Hung Quoc Pham</a:t>
            </a:r>
            <a:r>
              <a:rPr lang="en-US" sz="5400" i="1" baseline="30000" dirty="0"/>
              <a:t>1</a:t>
            </a:r>
            <a:r>
              <a:rPr lang="en-US" sz="4855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                 			</a:t>
            </a:r>
            <a:r>
              <a:rPr lang="en-US" sz="4855" i="1" baseline="30000" dirty="0"/>
              <a:t>1</a:t>
            </a:r>
            <a:r>
              <a:rPr lang="en-US" sz="4855" i="1" dirty="0"/>
              <a:t>Institute of Aquaculture, Nha Trang University; 2 CSIRO Oceans &amp; Atmosphere, Hobart, Tasmania, Australia</a:t>
            </a:r>
            <a:endParaRPr lang="en-US" sz="4855" dirty="0"/>
          </a:p>
          <a:p>
            <a:pPr algn="l"/>
            <a:r>
              <a:rPr lang="en-US" sz="4855" baseline="30000" dirty="0"/>
              <a:t> </a:t>
            </a:r>
            <a:r>
              <a:rPr lang="en-US" sz="4855" dirty="0"/>
              <a:t>                </a:t>
            </a:r>
            <a:r>
              <a:rPr lang="en-US" sz="4855" baseline="30000" dirty="0"/>
              <a:t>*</a:t>
            </a:r>
            <a:r>
              <a:rPr lang="en-US" sz="4855" dirty="0"/>
              <a:t>Corresponding author: thaomd@ntu.edu.vn</a:t>
            </a:r>
          </a:p>
        </p:txBody>
      </p:sp>
      <p:sp>
        <p:nvSpPr>
          <p:cNvPr id="2" name="Rectangle 1"/>
          <p:cNvSpPr/>
          <p:nvPr/>
        </p:nvSpPr>
        <p:spPr>
          <a:xfrm>
            <a:off x="11673386" y="20582112"/>
            <a:ext cx="13671051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600" dirty="0"/>
              <a:t>(</a:t>
            </a:r>
            <a:r>
              <a:rPr lang="en-US" sz="14600" i="1" dirty="0"/>
              <a:t>if it is needed</a:t>
            </a:r>
            <a:r>
              <a:rPr lang="en-US" sz="14600" dirty="0"/>
              <a:t>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08AB548-D8F5-B30B-C86F-0E149770FA21}"/>
              </a:ext>
            </a:extLst>
          </p:cNvPr>
          <p:cNvSpPr txBox="1">
            <a:spLocks/>
          </p:cNvSpPr>
          <p:nvPr/>
        </p:nvSpPr>
        <p:spPr>
          <a:xfrm>
            <a:off x="-19277" y="823119"/>
            <a:ext cx="30184514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403564" tIns="201782" rIns="403564" bIns="20178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61" b="1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The 5</a:t>
            </a:r>
            <a:r>
              <a:rPr lang="en-US" sz="7061" b="1" baseline="30000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7061" b="1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 International Symposium on Marine &amp; Fisheries </a:t>
            </a:r>
          </a:p>
          <a:p>
            <a:r>
              <a:rPr lang="en-US" sz="7061" b="1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Science and Technology</a:t>
            </a:r>
            <a:br>
              <a:rPr lang="en-US" sz="6179" b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</a:b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March 27 – 28, 2025 at Nha Trang University, Nha Trang City, Vietnam</a:t>
            </a:r>
            <a:endParaRPr lang="en-US" sz="5296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C:\Users\LongPAPA\Desktop\IFS-2022 (Dec.)\Nhan dien thuong hieu NTU\LOGO_NTU.png">
            <a:extLst>
              <a:ext uri="{FF2B5EF4-FFF2-40B4-BE49-F238E27FC236}">
                <a16:creationId xmlns:a16="http://schemas.microsoft.com/office/drawing/2014/main" id="{615F208E-4B1E-899A-7BCF-B70BC5629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05" y="982348"/>
            <a:ext cx="4012044" cy="423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80DFED-83C9-7580-1C80-FECFB741C0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1491" y="823119"/>
            <a:ext cx="4335783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5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6"/>
          <p:cNvSpPr>
            <a:spLocks noGrp="1"/>
          </p:cNvSpPr>
          <p:nvPr>
            <p:ph type="subTitle" idx="1"/>
          </p:nvPr>
        </p:nvSpPr>
        <p:spPr>
          <a:xfrm>
            <a:off x="167356" y="9962815"/>
            <a:ext cx="29975495" cy="28922063"/>
          </a:xfrm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7061" i="1" dirty="0">
                <a:solidFill>
                  <a:schemeClr val="tx1"/>
                </a:solidFill>
              </a:rPr>
              <a:t>(free style, font Calibri or Arial, Font Size should not be larger 13; you can used relative picture as background of your poster):</a:t>
            </a:r>
          </a:p>
          <a:p>
            <a:pPr algn="l"/>
            <a:endParaRPr lang="en-US" sz="7061" dirty="0">
              <a:solidFill>
                <a:schemeClr val="tx1"/>
              </a:solidFill>
            </a:endParaRP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Introduction:</a:t>
            </a: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Materials and Methods:</a:t>
            </a: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Results and Discussion:</a:t>
            </a: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Conclusions:</a:t>
            </a: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References:</a:t>
            </a: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Acknowledgment (</a:t>
            </a:r>
            <a:r>
              <a:rPr lang="en-US" sz="6179" i="1" dirty="0">
                <a:solidFill>
                  <a:schemeClr val="tx1"/>
                </a:solidFill>
              </a:rPr>
              <a:t>if it is needed</a:t>
            </a:r>
            <a:r>
              <a:rPr lang="en-US" sz="6179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24423" y="5065114"/>
            <a:ext cx="30018428" cy="528300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403564" tIns="201782" rIns="403564" bIns="20178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179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Title:</a:t>
            </a:r>
            <a:r>
              <a:rPr lang="en-US" sz="6179" b="1" dirty="0">
                <a:solidFill>
                  <a:srgbClr val="484848"/>
                </a:solidFill>
                <a:latin typeface="+mn-lt"/>
                <a:cs typeface="Arial" pitchFamily="34" charset="0"/>
              </a:rPr>
              <a:t> </a:t>
            </a:r>
            <a:r>
              <a:rPr lang="en-US" sz="5737" b="1" dirty="0"/>
              <a:t>MICROALGAL SELECTION AND FEED PREFERENCE IN BLACK TIGER SHRIMP (Penaeus monodon) LARVICULTURE </a:t>
            </a:r>
            <a:r>
              <a:rPr lang="en-US" sz="5737" b="1" i="1" dirty="0"/>
              <a:t> </a:t>
            </a:r>
            <a:r>
              <a:rPr lang="en-US" sz="5737" b="1" dirty="0"/>
              <a:t>          </a:t>
            </a:r>
            <a:endParaRPr lang="en-US" sz="5737" b="1" dirty="0">
              <a:solidFill>
                <a:srgbClr val="484848"/>
              </a:solidFill>
              <a:latin typeface="+mn-lt"/>
              <a:cs typeface="Arial" pitchFamily="34" charset="0"/>
            </a:endParaRPr>
          </a:p>
          <a:p>
            <a:pPr algn="l"/>
            <a:r>
              <a:rPr lang="en-US" sz="5737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Author</a:t>
            </a:r>
            <a:r>
              <a:rPr lang="en-US" sz="5737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: </a:t>
            </a:r>
            <a:r>
              <a:rPr lang="en-US" sz="4800" i="1" dirty="0"/>
              <a:t>*</a:t>
            </a:r>
            <a:r>
              <a:rPr lang="en-US" sz="4800" i="1" u="sng" dirty="0"/>
              <a:t>Thao Duc Mai</a:t>
            </a:r>
            <a:r>
              <a:rPr lang="en-US" sz="4800" i="1" u="sng" baseline="30000" dirty="0"/>
              <a:t>1</a:t>
            </a:r>
            <a:r>
              <a:rPr lang="en-US" sz="4800" i="1" dirty="0"/>
              <a:t>, Vy Phuong Le Dang</a:t>
            </a:r>
            <a:r>
              <a:rPr lang="en-US" sz="4800" i="1" baseline="30000" dirty="0"/>
              <a:t>1</a:t>
            </a:r>
            <a:r>
              <a:rPr lang="en-US" sz="4800" i="1" dirty="0"/>
              <a:t>, Kim Jee Lee-Chang</a:t>
            </a:r>
            <a:r>
              <a:rPr lang="en-US" sz="4800" i="1" baseline="30000" dirty="0"/>
              <a:t>2</a:t>
            </a:r>
            <a:r>
              <a:rPr lang="en-US" sz="4800" i="1" dirty="0"/>
              <a:t>, and Hung Quoc Pham</a:t>
            </a:r>
            <a:r>
              <a:rPr lang="en-US" sz="4800" i="1" baseline="30000" dirty="0"/>
              <a:t>1</a:t>
            </a:r>
          </a:p>
          <a:p>
            <a:pPr algn="l"/>
            <a:r>
              <a:rPr lang="en-US" sz="4855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                </a:t>
            </a:r>
            <a:r>
              <a:rPr lang="en-US" sz="4855" i="1" baseline="30000" dirty="0"/>
              <a:t>1</a:t>
            </a:r>
            <a:r>
              <a:rPr lang="en-US" sz="4855" i="1" dirty="0"/>
              <a:t>Institute of Aquaculture, Nha Trang University; 2 CSIRO Oceans &amp; Atmosphere, Hobart, Tasmania, Australia</a:t>
            </a:r>
            <a:endParaRPr lang="en-US" sz="4855" dirty="0"/>
          </a:p>
          <a:p>
            <a:pPr algn="l"/>
            <a:r>
              <a:rPr lang="en-US" sz="4855" baseline="30000" dirty="0"/>
              <a:t> </a:t>
            </a:r>
            <a:r>
              <a:rPr lang="en-US" sz="4855" dirty="0"/>
              <a:t>                 </a:t>
            </a:r>
            <a:r>
              <a:rPr lang="en-US" sz="4855" i="1" baseline="30000" dirty="0"/>
              <a:t>*</a:t>
            </a:r>
            <a:r>
              <a:rPr lang="en-US" sz="4855" i="1" dirty="0"/>
              <a:t>Corresponding author: thaomd@ntu.edu.vn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4F8E735-DB0D-37E6-EAFF-0DE2A8B12B56}"/>
              </a:ext>
            </a:extLst>
          </p:cNvPr>
          <p:cNvGrpSpPr/>
          <p:nvPr/>
        </p:nvGrpSpPr>
        <p:grpSpPr>
          <a:xfrm>
            <a:off x="0" y="596703"/>
            <a:ext cx="30184514" cy="4323096"/>
            <a:chOff x="0" y="596703"/>
            <a:chExt cx="30184514" cy="4323096"/>
          </a:xfrm>
        </p:grpSpPr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816B2502-FF88-0098-8839-7CE2C3BB07FE}"/>
                </a:ext>
              </a:extLst>
            </p:cNvPr>
            <p:cNvSpPr txBox="1">
              <a:spLocks/>
            </p:cNvSpPr>
            <p:nvPr/>
          </p:nvSpPr>
          <p:spPr>
            <a:xfrm>
              <a:off x="0" y="596703"/>
              <a:ext cx="30184514" cy="43230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vert="horz" lIns="403564" tIns="201782" rIns="403564" bIns="201782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061" b="1" dirty="0">
                  <a:solidFill>
                    <a:srgbClr val="484848"/>
                  </a:solidFill>
                  <a:latin typeface="Times New Roman" pitchFamily="18" charset="0"/>
                  <a:cs typeface="Times New Roman" pitchFamily="18" charset="0"/>
                </a:rPr>
                <a:t>The 5</a:t>
              </a:r>
              <a:r>
                <a:rPr lang="en-US" sz="7061" b="1" baseline="30000" dirty="0">
                  <a:solidFill>
                    <a:srgbClr val="484848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r>
                <a:rPr lang="en-US" sz="7061" b="1" dirty="0">
                  <a:solidFill>
                    <a:srgbClr val="484848"/>
                  </a:solidFill>
                  <a:latin typeface="Times New Roman" pitchFamily="18" charset="0"/>
                  <a:cs typeface="Times New Roman" pitchFamily="18" charset="0"/>
                </a:rPr>
                <a:t> International Symposium on Marine &amp; Fisheries </a:t>
              </a:r>
            </a:p>
            <a:p>
              <a:r>
                <a:rPr lang="en-US" sz="7061" b="1" dirty="0">
                  <a:solidFill>
                    <a:srgbClr val="484848"/>
                  </a:solidFill>
                  <a:latin typeface="Times New Roman" pitchFamily="18" charset="0"/>
                  <a:cs typeface="Times New Roman" pitchFamily="18" charset="0"/>
                </a:rPr>
                <a:t>Science and Technology</a:t>
              </a:r>
              <a:br>
                <a:rPr lang="en-US" sz="6179" b="1" dirty="0">
                  <a:solidFill>
                    <a:srgbClr val="484848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5296" i="1" dirty="0">
                  <a:solidFill>
                    <a:srgbClr val="484848"/>
                  </a:solidFill>
                  <a:latin typeface="Arial" pitchFamily="34" charset="0"/>
                  <a:cs typeface="Arial" pitchFamily="34" charset="0"/>
                </a:rPr>
                <a:t>March 27 – 28, 2025 at Nha Trang University, Nha Trang City, Vietnam</a:t>
              </a:r>
              <a:endParaRPr lang="en-US" sz="5296" i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4" descr="C:\Users\LongPAPA\Desktop\IFS-2022 (Dec.)\Nhan dien thuong hieu NTU\LOGO_NTU.png">
              <a:extLst>
                <a:ext uri="{FF2B5EF4-FFF2-40B4-BE49-F238E27FC236}">
                  <a16:creationId xmlns:a16="http://schemas.microsoft.com/office/drawing/2014/main" id="{2190F039-F76C-A12C-A20E-FFEC6DED5B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468" y="810991"/>
              <a:ext cx="3872658" cy="38788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0BDF395-2ECF-BA02-2A9F-365CC9C1D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1655" y="665676"/>
              <a:ext cx="4185150" cy="41851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373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368</Words>
  <Application>Microsoft Office PowerPoint</Application>
  <PresentationFormat>Custom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10th International Fisheries Symposium – IFS 2022 December 5 Nha Trang University, Vietnam</dc:title>
  <dc:creator>LongPAPA</dc:creator>
  <cp:lastModifiedBy>Admin</cp:lastModifiedBy>
  <cp:revision>18</cp:revision>
  <dcterms:created xsi:type="dcterms:W3CDTF">2022-11-14T17:23:49Z</dcterms:created>
  <dcterms:modified xsi:type="dcterms:W3CDTF">2025-03-13T10:19:25Z</dcterms:modified>
</cp:coreProperties>
</file>